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6"/>
  </p:notesMasterIdLst>
  <p:sldIdLst>
    <p:sldId id="281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1" r:id="rId10"/>
    <p:sldId id="263" r:id="rId11"/>
    <p:sldId id="264" r:id="rId12"/>
    <p:sldId id="272" r:id="rId13"/>
    <p:sldId id="265" r:id="rId14"/>
    <p:sldId id="278" r:id="rId15"/>
    <p:sldId id="266" r:id="rId16"/>
    <p:sldId id="273" r:id="rId17"/>
    <p:sldId id="274" r:id="rId18"/>
    <p:sldId id="275" r:id="rId19"/>
    <p:sldId id="277" r:id="rId20"/>
    <p:sldId id="279" r:id="rId21"/>
    <p:sldId id="267" r:id="rId22"/>
    <p:sldId id="268" r:id="rId23"/>
    <p:sldId id="269" r:id="rId24"/>
    <p:sldId id="270" r:id="rId25"/>
  </p:sldIdLst>
  <p:sldSz cx="12192000" cy="6858000"/>
  <p:notesSz cx="10234613" cy="70993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tstein Daniel" initials="WD" lastIdx="1" clrIdx="0">
    <p:extLst>
      <p:ext uri="{19B8F6BF-5375-455C-9EA6-DF929625EA0E}">
        <p15:presenceInfo xmlns:p15="http://schemas.microsoft.com/office/powerpoint/2012/main" userId="S-1-5-21-1092757860-2953600434-3606952368-1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FF5B5B"/>
    <a:srgbClr val="F9DAD9"/>
    <a:srgbClr val="F22F0E"/>
    <a:srgbClr val="F18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20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434999" cy="356198"/>
          </a:xfrm>
          <a:prstGeom prst="rect">
            <a:avLst/>
          </a:prstGeom>
        </p:spPr>
        <p:txBody>
          <a:bodyPr vert="horz" lIns="99024" tIns="49512" rIns="99024" bIns="4951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9" y="0"/>
            <a:ext cx="4434999" cy="356198"/>
          </a:xfrm>
          <a:prstGeom prst="rect">
            <a:avLst/>
          </a:prstGeom>
        </p:spPr>
        <p:txBody>
          <a:bodyPr vert="horz" lIns="99024" tIns="49512" rIns="99024" bIns="49512" rtlCol="0"/>
          <a:lstStyle>
            <a:lvl1pPr algn="r">
              <a:defRPr sz="1300"/>
            </a:lvl1pPr>
          </a:lstStyle>
          <a:p>
            <a:fld id="{4BC0DDCC-98FC-4C37-B4AE-015FCD6DF38A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7413"/>
            <a:ext cx="425608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4" tIns="49512" rIns="99024" bIns="4951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0"/>
          </a:xfrm>
          <a:prstGeom prst="rect">
            <a:avLst/>
          </a:prstGeom>
        </p:spPr>
        <p:txBody>
          <a:bodyPr vert="horz" lIns="99024" tIns="49512" rIns="99024" bIns="49512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6743106"/>
            <a:ext cx="4434999" cy="356197"/>
          </a:xfrm>
          <a:prstGeom prst="rect">
            <a:avLst/>
          </a:prstGeom>
        </p:spPr>
        <p:txBody>
          <a:bodyPr vert="horz" lIns="99024" tIns="49512" rIns="99024" bIns="4951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9" y="6743106"/>
            <a:ext cx="4434999" cy="356197"/>
          </a:xfrm>
          <a:prstGeom prst="rect">
            <a:avLst/>
          </a:prstGeom>
        </p:spPr>
        <p:txBody>
          <a:bodyPr vert="horz" lIns="99024" tIns="49512" rIns="99024" bIns="49512" rtlCol="0" anchor="b"/>
          <a:lstStyle>
            <a:lvl1pPr algn="r">
              <a:defRPr sz="1300"/>
            </a:lvl1pPr>
          </a:lstStyle>
          <a:p>
            <a:fld id="{5B029FAE-1CE7-4804-854D-E7E78EF02B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03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6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7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743200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8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1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6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95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4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2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1"/>
            <a:ext cx="643748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6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3"/>
            <a:ext cx="10151533" cy="2604496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4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9942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1"/>
            <a:ext cx="643748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367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5" cy="999886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378884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3" y="381001"/>
            <a:ext cx="643748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70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0"/>
            <a:ext cx="8610599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1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6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6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29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2" y="762000"/>
            <a:ext cx="8610599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1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3" cy="13449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5" y="4191001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6" y="4873763"/>
            <a:ext cx="3448935" cy="13449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1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1"/>
            <a:ext cx="3452445" cy="13449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66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6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35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8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8" y="745069"/>
            <a:ext cx="8204201" cy="390313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1"/>
            <a:ext cx="643748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79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68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753534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381001"/>
            <a:ext cx="6991492" cy="364066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3" y="381001"/>
            <a:ext cx="643748" cy="365125"/>
          </a:xfrm>
        </p:spPr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0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64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0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3132666"/>
            <a:ext cx="5311775" cy="308602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2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06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82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52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59"/>
            <a:ext cx="6510619" cy="5471926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67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1"/>
            <a:ext cx="3644963" cy="546744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11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2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EC71E-1C4D-4E35-B73D-1887107A0C44}" type="datetimeFigureOut">
              <a:rPr lang="de-DE" smtClean="0"/>
              <a:pPr/>
              <a:t>28.08.2018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6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5994-F00C-4D35-8A28-AF71EAA2BE9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492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1"/>
            </a:gs>
            <a:gs pos="100000">
              <a:schemeClr val="accent1">
                <a:lumMod val="45000"/>
                <a:lumOff val="5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32" y="1012104"/>
            <a:ext cx="8002922" cy="242382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04800" y="1902691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asdasdasdasdasdas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1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737" y="2457509"/>
            <a:ext cx="4054767" cy="3041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3" y="2457511"/>
            <a:ext cx="4054762" cy="3041072"/>
          </a:xfrm>
        </p:spPr>
      </p:pic>
      <p:sp>
        <p:nvSpPr>
          <p:cNvPr id="6" name="Textfeld 5"/>
          <p:cNvSpPr txBox="1"/>
          <p:nvPr/>
        </p:nvSpPr>
        <p:spPr>
          <a:xfrm>
            <a:off x="4223615" y="327891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5637" y="5498582"/>
            <a:ext cx="3269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Querschnitt AWG24-AWG2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53525" y="5498578"/>
            <a:ext cx="5429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Mantelleitung ein- oder beidseitig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abgemantelt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5637" y="2057401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Komax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Kappa 330</a:t>
            </a:r>
          </a:p>
          <a:p>
            <a:endParaRPr lang="de-DE" b="1" u="sng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31" y="2457510"/>
            <a:ext cx="3396446" cy="30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250" y="2901370"/>
            <a:ext cx="3456710" cy="2592532"/>
          </a:xfrm>
        </p:spPr>
      </p:pic>
      <p:sp>
        <p:nvSpPr>
          <p:cNvPr id="6" name="Textfeld 5"/>
          <p:cNvSpPr txBox="1"/>
          <p:nvPr/>
        </p:nvSpPr>
        <p:spPr>
          <a:xfrm>
            <a:off x="3953711" y="391720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44042" y="5910966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Widerstandsschweißgerät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39489" y="5918478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Widerstandsschweißen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4270" y="2057401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Dalex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b="1" u="sng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61" y="2469281"/>
            <a:ext cx="4608949" cy="34567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9617" y="3598334"/>
            <a:ext cx="3456711" cy="11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1" y="2220302"/>
            <a:ext cx="4667006" cy="3500255"/>
          </a:xfrm>
        </p:spPr>
      </p:pic>
      <p:sp>
        <p:nvSpPr>
          <p:cNvPr id="5" name="Textfeld 4"/>
          <p:cNvSpPr txBox="1"/>
          <p:nvPr/>
        </p:nvSpPr>
        <p:spPr>
          <a:xfrm>
            <a:off x="6202542" y="3308711"/>
            <a:ext cx="431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Löt- und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Verzinnplätze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speziellem Luftabsaugsystem,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Wohl unserer Mitarbeiter</a:t>
            </a:r>
          </a:p>
        </p:txBody>
      </p:sp>
    </p:spTree>
    <p:extLst>
      <p:ext uri="{BB962C8B-B14F-4D97-AF65-F5344CB8AC3E}">
        <p14:creationId xmlns:p14="http://schemas.microsoft.com/office/powerpoint/2010/main" val="40987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1" y="2763876"/>
            <a:ext cx="4637969" cy="309197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27" y="2785813"/>
            <a:ext cx="4093390" cy="30700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73479" y="3171540"/>
            <a:ext cx="480291" cy="60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35781" y="5855855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Baugruppen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5081" y="2348454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Hände</a:t>
            </a:r>
          </a:p>
          <a:p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7960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Warenlager 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65" y="4341629"/>
            <a:ext cx="2832532" cy="24517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32" y="4341630"/>
            <a:ext cx="3268955" cy="24517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70" y="2290950"/>
            <a:ext cx="2734238" cy="205067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45572" y="1857044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Mantelleitungslager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43452" y="388176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Litzenlager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055118" y="3941518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Flachbandlager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786378" y="3881761"/>
            <a:ext cx="1704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Rohstofflager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8" y="4341628"/>
            <a:ext cx="2305767" cy="245171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40" y="2305824"/>
            <a:ext cx="2736714" cy="205253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715015" y="1905714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Fertiglager</a:t>
            </a:r>
          </a:p>
        </p:txBody>
      </p:sp>
    </p:spTree>
    <p:extLst>
      <p:ext uri="{BB962C8B-B14F-4D97-AF65-F5344CB8AC3E}">
        <p14:creationId xmlns:p14="http://schemas.microsoft.com/office/powerpoint/2010/main" val="33677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4392" y="502267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groß ist unser Maschinenpark?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450" y="2572490"/>
            <a:ext cx="1991125" cy="149334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97" y="4657847"/>
            <a:ext cx="2668963" cy="20017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19" y="2323601"/>
            <a:ext cx="2654833" cy="19911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24" y="2323601"/>
            <a:ext cx="2654834" cy="19911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32" y="4657847"/>
            <a:ext cx="2668964" cy="20017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32" y="2327247"/>
            <a:ext cx="2649972" cy="19874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5762" y="2573096"/>
            <a:ext cx="1995978" cy="149698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19" y="4657847"/>
            <a:ext cx="2654833" cy="19911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0" y="4647249"/>
            <a:ext cx="2668963" cy="200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arantieren wir Qualität?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5" y="4009291"/>
            <a:ext cx="3659190" cy="274439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255" y="1436251"/>
            <a:ext cx="2940617" cy="22054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71752" y="2560285"/>
            <a:ext cx="521674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Abzugswerte gemäß Herstellerangaben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prüfen wir mit unserem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S50“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Abzugsprüfgerät</a:t>
            </a:r>
          </a:p>
          <a:p>
            <a:pPr algn="ctr"/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Fertigungsprozess wird ständig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kalibrierte 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Crimpkraftüberwachungen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geprüft   </a:t>
            </a:r>
          </a:p>
          <a:p>
            <a:pPr algn="ctr"/>
            <a:endParaRPr lang="de-D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korrekte Einstellung unserer </a:t>
            </a:r>
          </a:p>
          <a:p>
            <a:pPr algn="ctr"/>
            <a:r>
              <a:rPr lang="de-D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Crimpwerkzeuge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wird durch ein </a:t>
            </a:r>
          </a:p>
          <a:p>
            <a:pPr algn="ctr"/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Schliffbildlabor überprüft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2911" y="2194314"/>
            <a:ext cx="3697809" cy="2773357"/>
          </a:xfrm>
          <a:prstGeom prst="rect">
            <a:avLst/>
          </a:prstGeom>
        </p:spPr>
      </p:pic>
      <p:pic>
        <p:nvPicPr>
          <p:cNvPr id="8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37" y="4777985"/>
            <a:ext cx="2773357" cy="20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8109" y="506267"/>
            <a:ext cx="8610600" cy="1293028"/>
          </a:xfrm>
        </p:spPr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Womit prüfen wir die Produkte?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7" y="1550641"/>
            <a:ext cx="3989065" cy="3912800"/>
          </a:xfrm>
        </p:spPr>
      </p:pic>
      <p:sp>
        <p:nvSpPr>
          <p:cNvPr id="5" name="Textfeld 4"/>
          <p:cNvSpPr txBox="1"/>
          <p:nvPr/>
        </p:nvSpPr>
        <p:spPr>
          <a:xfrm>
            <a:off x="4612602" y="2547550"/>
            <a:ext cx="40444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unserem firmeneigenen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3D-Drucker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produzieren wir Prüfadaptergehäuse und Montagevorrichtungen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ABS und PLA</a:t>
            </a:r>
          </a:p>
          <a:p>
            <a:pPr algn="ctr"/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52" y="1629771"/>
            <a:ext cx="2927959" cy="39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Werkzeuge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5" y="1916723"/>
            <a:ext cx="4431767" cy="3323826"/>
          </a:xfrm>
        </p:spPr>
      </p:pic>
      <p:sp>
        <p:nvSpPr>
          <p:cNvPr id="6" name="Textfeld 5"/>
          <p:cNvSpPr txBox="1"/>
          <p:nvPr/>
        </p:nvSpPr>
        <p:spPr>
          <a:xfrm>
            <a:off x="149469" y="5276615"/>
            <a:ext cx="4800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mehr als 100 verschiedenen Werkzeugen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wir für Sie jegliche Art von Kontakten anschlagen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45" y="1916725"/>
            <a:ext cx="5289121" cy="39668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45" y="1916723"/>
            <a:ext cx="5289121" cy="39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979" y="456713"/>
            <a:ext cx="8610600" cy="1293028"/>
          </a:xfrm>
        </p:spPr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Handhebelpressen und Vorrichtungen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0" y="2096667"/>
            <a:ext cx="3707502" cy="278307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58601" y="4919008"/>
            <a:ext cx="44985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unseren eigenen Werkzeugbau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wir für Sie in kürzester Zeit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Vorrichtungen erstellen 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42" y="2057403"/>
            <a:ext cx="5094876" cy="38464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0579" y="2538206"/>
            <a:ext cx="3846425" cy="28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befinden wir uns?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106" y="2135537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Feldbergstraße 11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78112 Sankt Georgen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8" y="2927838"/>
            <a:ext cx="4510888" cy="3452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91" y="1787444"/>
            <a:ext cx="4736855" cy="4838359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>
          <a:xfrm>
            <a:off x="8262489" y="4941280"/>
            <a:ext cx="161478" cy="237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8262489" y="5178671"/>
            <a:ext cx="161478" cy="137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8106509" y="5099540"/>
            <a:ext cx="501162" cy="307731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r Verbinder 23"/>
          <p:cNvCxnSpPr>
            <a:stCxn id="22" idx="2"/>
          </p:cNvCxnSpPr>
          <p:nvPr/>
        </p:nvCxnSpPr>
        <p:spPr>
          <a:xfrm flipH="1" flipV="1">
            <a:off x="4510456" y="4712679"/>
            <a:ext cx="3596055" cy="5407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2321" y="484915"/>
            <a:ext cx="8610600" cy="1293028"/>
          </a:xfrm>
        </p:spPr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Werkstatt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87" y="3363458"/>
            <a:ext cx="3728258" cy="2793076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5" y="2261520"/>
            <a:ext cx="3818132" cy="28635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45" y="2261521"/>
            <a:ext cx="3818132" cy="286359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99940" y="1810209"/>
            <a:ext cx="32013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Standbohrmaschine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Stanzmaschine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Drehmaschine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Fräsmaschine</a:t>
            </a:r>
          </a:p>
          <a:p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52719" y="113178"/>
            <a:ext cx="8610600" cy="1293028"/>
          </a:xfrm>
        </p:spPr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Vorteile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73202"/>
            <a:ext cx="11792528" cy="480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Vorteile wenn Sie mit der Firma „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Fehrenbacher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Kabeltechnik GmbH“ als strategischen Partner zusammen arbeiten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Stückzahlbegrenzungen (Musterfertigung + Kleinserie + Großserie) 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urze Entscheidungswege 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chnelle Reaktionszeiten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ualitätsbewusst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ompetente, ehrliche und offene Kommunikation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echnischer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upport  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roßer Maschinenpark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igener Werkzeugbau/ Vorrichtungsbau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angjährige Erfahrung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Vielfältigkeit in der Produktion 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Flexibilität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ersönliches Verhältnis </a:t>
            </a:r>
          </a:p>
          <a:p>
            <a:pPr lvl="1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ertrauenswürdig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39" y="3077788"/>
            <a:ext cx="4182967" cy="27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unterstützen Sie in jeder Phase unserer Zusammenarbeit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Anfrage 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Angebot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Bestellung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Fertigung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Lieferung 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3067253" y="3015761"/>
            <a:ext cx="682869" cy="31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4129455" y="3438056"/>
            <a:ext cx="682869" cy="31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5422858" y="3834931"/>
            <a:ext cx="682869" cy="31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6614216" y="4217894"/>
            <a:ext cx="682869" cy="316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87" y="4632508"/>
            <a:ext cx="3956429" cy="2225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4" y="2823988"/>
            <a:ext cx="2971899" cy="155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20" y="2807113"/>
            <a:ext cx="2990952" cy="1578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139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de-DE" sz="5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war mehr</a:t>
            </a:r>
            <a:br>
              <a:rPr lang="de-DE" sz="5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400" b="1" cap="none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Anfang</a:t>
            </a:r>
            <a:r>
              <a:rPr lang="de-DE" sz="5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5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54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Jetzt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de-DE" dirty="0" smtClean="0"/>
          </a:p>
          <a:p>
            <a:pPr algn="ctr"/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freuen uns auf die zukünftige Zusammenarbeit </a:t>
            </a:r>
          </a:p>
        </p:txBody>
      </p:sp>
    </p:spTree>
    <p:extLst>
      <p:ext uri="{BB962C8B-B14F-4D97-AF65-F5344CB8AC3E}">
        <p14:creationId xmlns:p14="http://schemas.microsoft.com/office/powerpoint/2010/main" val="74650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634" y="2258909"/>
            <a:ext cx="10146186" cy="251183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</a:t>
            </a:r>
            <a:b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Ihre </a:t>
            </a:r>
            <a:b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</a:t>
            </a:r>
            <a:b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4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16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sind wir entstanden?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 wurde die „Alfred Fehrenbacher GmbH“ gegründet als Lieferant für die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renomierte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 Dual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entwickelte sich zum Systemlieferant für Drehteile, Frästeile, Kabelkonfektion, Baugruppen und Montagen.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wurde die komplette Fertigung und Montage von Dual,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Thorens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Marantz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Plattenspielern übernommen.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die Gründung der HMF – Drehteile GmbH im Jahre 1995, wurde der Bereich Drehteile und Frästeile in eine eigene GmbH ausgegliedert. Im Jahre 2011 entschied sich Herr Alfred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Fehrenbacher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HMF – Drehteile GmbH zu verkaufen.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November 2012 wurde Herr Thomas Botta bei der Firma Alfred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Fehrenbacher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 als Vertriebsleiter im Bereich Kabelkonfektion und Baugruppen eingestellt.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Juli 2013 wurde Herr Botta zum Geschäftsführer bestellt.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Juli 2015 war es dann soweit, der Bereich Kabelkonfektion und Baugruppen wurde von Herrn Botta aus der Alfred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Fehrenbacher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 herausgekauft und ging über in die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Fehrenbacher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Kabeltechnik GmbH.</a:t>
            </a:r>
          </a:p>
          <a:p>
            <a:pPr marL="0" indent="0">
              <a:buNone/>
            </a:pP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arbeitet bei uns?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909" y="1878002"/>
            <a:ext cx="10820400" cy="46335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Verwaltung: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Botta – Geschäftsführer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Bianca Buggisch – Strategischer Einkauf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Seiler – Produktmanager,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Vertrieb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Wetstein – Produktmanager, Vertrieb</a:t>
            </a: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Yvonne Walter – Sachbearbeitung Einkauf &amp; Vertrieb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Ausbildungsmöglichkeit als Industriekaufmann/frau </a:t>
            </a: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Produktion: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Bianca Buggisch – Produktionsleitung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Gabriele Homann – Qualitätssicherung</a:t>
            </a:r>
          </a:p>
          <a:p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Ausbildungsmöglichkeit als Maschinen und Anlagenführer/in</a:t>
            </a:r>
          </a:p>
          <a:p>
            <a:pPr marL="0" indent="0">
              <a:buNone/>
            </a:pPr>
            <a:endParaRPr lang="de-DE" dirty="0" smtClean="0">
              <a:ln w="60325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37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bevel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Insgesamt ca.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de-D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Arbeitskräfte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17" y="2142467"/>
            <a:ext cx="2470637" cy="24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sind wir zertifiziert?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Zertifizierungen: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ISO9001:2015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Für unseren Betrieb und unsere Mitarbeiter setzen wir hohe Qualitätsansprüche.</a:t>
            </a:r>
          </a:p>
          <a:p>
            <a:endParaRPr lang="de-DE" sz="2000" b="1" dirty="0">
              <a:solidFill>
                <a:schemeClr val="bg1"/>
              </a:solidFill>
            </a:endParaRPr>
          </a:p>
          <a:p>
            <a:r>
              <a:rPr lang="de-DE" sz="2000" b="1" dirty="0">
                <a:solidFill>
                  <a:schemeClr val="bg1"/>
                </a:solidFill>
              </a:rPr>
              <a:t>IPC/WHMA-A-620B Class20 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Unser Mitarbeiter werden ständig im Bereich Löten und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durch unseren eigenen IPC Trainer geschult.</a:t>
            </a:r>
          </a:p>
          <a:p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(ZKLU/2/7/8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 </a:t>
            </a:r>
            <a:r>
              <a:rPr lang="de-DE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iring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(ZPFW2/8)</a:t>
            </a:r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Damit wir auch international orientierte Kunden beliefern können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2" y="4012247"/>
            <a:ext cx="1753577" cy="8446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00" y="5114993"/>
            <a:ext cx="1300900" cy="1180446"/>
          </a:xfrm>
          <a:prstGeom prst="rect">
            <a:avLst/>
          </a:prstGeom>
        </p:spPr>
      </p:pic>
      <p:pic>
        <p:nvPicPr>
          <p:cNvPr id="8" name="Grafik 7" descr="O:\Daten\VORLAGEN\KABEL\Prospekt Kabel neu\Zert.Logo.bm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" r="79928" b="82576"/>
          <a:stretch/>
        </p:blipFill>
        <p:spPr bwMode="auto">
          <a:xfrm>
            <a:off x="10160002" y="2531925"/>
            <a:ext cx="865552" cy="1046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93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4145" y="553838"/>
            <a:ext cx="8871527" cy="1455689"/>
          </a:xfrm>
        </p:spPr>
        <p:txBody>
          <a:bodyPr>
            <a:normAutofit/>
          </a:bodyPr>
          <a:lstStyle/>
          <a:p>
            <a:pPr algn="ctr"/>
            <a:r>
              <a:rPr lang="de-DE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fertigen wir?</a:t>
            </a:r>
            <a:endParaRPr lang="de-DE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8" y="2479577"/>
            <a:ext cx="3821304" cy="2865978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3903786" y="2955068"/>
            <a:ext cx="57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0" y="5345555"/>
            <a:ext cx="3554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Crimpkraftüberwachung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Querschnitte AWG36-AWG14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4189795" y="5361393"/>
            <a:ext cx="674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beidseitig anschlagen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beidseitig verzinnen/verdrillen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beidseitig </a:t>
            </a:r>
            <a:r>
              <a:rPr lang="de-D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teilabisolieren</a:t>
            </a:r>
            <a:endParaRPr lang="de-D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 Kombination aus oben aufgeführter Bearbeitung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09" y="2479576"/>
            <a:ext cx="3821305" cy="286597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2057401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Komax </a:t>
            </a:r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 (2x)</a:t>
            </a:r>
            <a:endParaRPr lang="de-DE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9766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feld 52"/>
          <p:cNvSpPr txBox="1"/>
          <p:nvPr/>
        </p:nvSpPr>
        <p:spPr>
          <a:xfrm>
            <a:off x="3903786" y="2955068"/>
            <a:ext cx="57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0" y="5330058"/>
            <a:ext cx="3554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Crimpkraftüberwachung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Querschnitte AWG26-AWG10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4376427" y="5330060"/>
            <a:ext cx="5920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beidseitig anschlagen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einseitig anschlagen einseitig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teilabisolieren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Litzen als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Doppelcrimp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anschlagen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06" y="2472117"/>
            <a:ext cx="3810590" cy="28579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" y="2472115"/>
            <a:ext cx="3810590" cy="28579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2057401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Komax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333</a:t>
            </a:r>
          </a:p>
          <a:p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16699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4" y="2482812"/>
            <a:ext cx="3857002" cy="2892752"/>
          </a:xfrm>
        </p:spPr>
      </p:pic>
      <p:sp>
        <p:nvSpPr>
          <p:cNvPr id="6" name="Textfeld 5"/>
          <p:cNvSpPr txBox="1"/>
          <p:nvPr/>
        </p:nvSpPr>
        <p:spPr>
          <a:xfrm>
            <a:off x="3999465" y="319712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7534" y="54475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zu 40pol.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34570" y="5447032"/>
            <a:ext cx="5732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Flachbandkabel ein- oder beidseitig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teilabisoliert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Flachbandkabel ein- oder beidseitig geschlitzt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2605" y="194377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Kodera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C353</a:t>
            </a:r>
          </a:p>
          <a:p>
            <a:endParaRPr lang="de-DE" b="1" u="sng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0395" y="3433666"/>
            <a:ext cx="2893331" cy="10020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28" y="2488047"/>
            <a:ext cx="1741599" cy="288809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5053" y="3629747"/>
            <a:ext cx="2887519" cy="6041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05" y="2482812"/>
            <a:ext cx="1557635" cy="28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02" y="2513777"/>
            <a:ext cx="4093754" cy="3070316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7" y="2513777"/>
            <a:ext cx="4093754" cy="30703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88786" y="352571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24172" y="5584093"/>
            <a:ext cx="406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Schrumpf-/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Isoschläuche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ablängen</a:t>
            </a:r>
            <a:endParaRPr lang="de-D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9277" y="2057401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Kodera</a:t>
            </a:r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JQ-6100</a:t>
            </a:r>
          </a:p>
          <a:p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42643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sstreife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</Template>
  <TotalTime>0</TotalTime>
  <Words>591</Words>
  <Application>Microsoft Office PowerPoint</Application>
  <PresentationFormat>Breitbild</PresentationFormat>
  <Paragraphs>148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Kondensstreifen</vt:lpstr>
      <vt:lpstr>PowerPoint-Präsentation</vt:lpstr>
      <vt:lpstr>Wo befinden wir uns?</vt:lpstr>
      <vt:lpstr>Wie sind wir entstanden?</vt:lpstr>
      <vt:lpstr>Wer arbeitet bei uns?</vt:lpstr>
      <vt:lpstr>Wie sind wir zertifiziert?</vt:lpstr>
      <vt:lpstr>Was fertigen wir?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Warenlager </vt:lpstr>
      <vt:lpstr>Wie groß ist unser Maschinenpark?</vt:lpstr>
      <vt:lpstr>Wie garantieren wir Qualität?</vt:lpstr>
      <vt:lpstr>Womit prüfen wir die Produkte?</vt:lpstr>
      <vt:lpstr>Werkzeuge</vt:lpstr>
      <vt:lpstr>Handhebelpressen und Vorrichtungen</vt:lpstr>
      <vt:lpstr>Werkstatt</vt:lpstr>
      <vt:lpstr>Vorteile</vt:lpstr>
      <vt:lpstr>Unterstützung</vt:lpstr>
      <vt:lpstr>Nie war mehr Anfang  als Jetzt</vt:lpstr>
      <vt:lpstr>  Danke für Ihre  Aufmerksamkeit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Wetstein Daniel</dc:creator>
  <cp:lastModifiedBy>Botta Thomas</cp:lastModifiedBy>
  <cp:revision>106</cp:revision>
  <cp:lastPrinted>2016-12-01T15:05:04Z</cp:lastPrinted>
  <dcterms:created xsi:type="dcterms:W3CDTF">2016-11-23T08:09:49Z</dcterms:created>
  <dcterms:modified xsi:type="dcterms:W3CDTF">2018-08-28T13:55:50Z</dcterms:modified>
  <cp:contentStatus/>
</cp:coreProperties>
</file>